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108655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19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мая по 20 ч. 19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9-14 м/с. Температура воздуха ночью 6-8, днем 20-22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20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19 мая по 08 ч. 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восточный, северо-восточный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4-6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5024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28671</TotalTime>
  <Words>642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5379</cp:revision>
  <cp:lastPrinted>2021-07-01T03:56:27Z</cp:lastPrinted>
  <dcterms:created xsi:type="dcterms:W3CDTF">2018-03-27T06:03:00Z</dcterms:created>
  <dcterms:modified xsi:type="dcterms:W3CDTF">2026-05-18T08:07:18Z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